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77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5F60C-5388-4173-9DC1-BD32A5CF8B7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3BA75-D7F6-49FC-8BAF-EE355F9CC6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59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3BA75-D7F6-49FC-8BAF-EE355F9CC6C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6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58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81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84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619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66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383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976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32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48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24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97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4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52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24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77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47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66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CBB32-52A3-44E5-9DB6-D0AB5D8F8D0F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AE7A9-DCCD-4DE9-AA66-7B60C9ABBF3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728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92577" y="1600200"/>
            <a:ext cx="8791575" cy="1556876"/>
          </a:xfrm>
        </p:spPr>
        <p:txBody>
          <a:bodyPr>
            <a:noAutofit/>
          </a:bodyPr>
          <a:lstStyle/>
          <a:p>
            <a:pPr algn="ctr"/>
            <a:r>
              <a:rPr lang="fr-FR" sz="72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PROJET SCIENTIFIQUE</a:t>
            </a:r>
            <a:br>
              <a:rPr lang="fr-FR" sz="72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fr-FR" sz="72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Smart-patate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926513" y="-1556876"/>
            <a:ext cx="8791575" cy="165576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654450" y="4649443"/>
            <a:ext cx="2883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Contexte </a:t>
            </a:r>
          </a:p>
        </p:txBody>
      </p:sp>
    </p:spTree>
    <p:extLst>
      <p:ext uri="{BB962C8B-B14F-4D97-AF65-F5344CB8AC3E}">
        <p14:creationId xmlns:p14="http://schemas.microsoft.com/office/powerpoint/2010/main" val="370460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Résultat des expériences menées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" t="20022" r="10663" b="6867"/>
          <a:stretch/>
        </p:blipFill>
        <p:spPr>
          <a:xfrm>
            <a:off x="780392" y="4466240"/>
            <a:ext cx="2859748" cy="2009020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3" y="2223447"/>
            <a:ext cx="3830850" cy="202011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54" y="4456844"/>
            <a:ext cx="3864718" cy="201841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22" y="4456844"/>
            <a:ext cx="3830850" cy="2020114"/>
          </a:xfrm>
          <a:prstGeom prst="rect">
            <a:avLst/>
          </a:prstGeom>
        </p:spPr>
      </p:pic>
      <p:pic>
        <p:nvPicPr>
          <p:cNvPr id="14" name="Espace réservé du contenu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54" y="2224296"/>
            <a:ext cx="3830850" cy="201841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82287" y="6385947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Graphique </a:t>
            </a:r>
            <a:r>
              <a:rPr lang="fr-FR" dirty="0" err="1"/>
              <a:t>scilab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003632" y="309284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7" name="Picture 3" descr="400KHz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t="24547" r="7120" b="18401"/>
          <a:stretch/>
        </p:blipFill>
        <p:spPr bwMode="auto">
          <a:xfrm>
            <a:off x="780392" y="2222598"/>
            <a:ext cx="2857870" cy="20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82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47805" y="143453"/>
            <a:ext cx="100932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Explication du fonctionnement du</a:t>
            </a:r>
          </a:p>
          <a:p>
            <a:pPr algn="ctr"/>
            <a:r>
              <a:rPr lang="fr-FR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circuit et du fonctionnement du capteur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1" y="1713113"/>
            <a:ext cx="6629400" cy="43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8520" y="591687"/>
            <a:ext cx="67805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Présentation du prototype</a:t>
            </a:r>
            <a:endParaRPr lang="fr-FR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Image 6" descr="C:\Users\Antoine\AppData\Local\Microsoft\Windows\INetCacheContent.Word\20161118_104455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4" r="27734"/>
          <a:stretch/>
        </p:blipFill>
        <p:spPr bwMode="auto">
          <a:xfrm rot="5400000">
            <a:off x="6258000" y="1525555"/>
            <a:ext cx="2136716" cy="28551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 descr="C:\Users\Antoine\AppData\Local\Microsoft\Windows\INetCacheContent.Word\20161118_104623_00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3" r="32169"/>
          <a:stretch/>
        </p:blipFill>
        <p:spPr bwMode="auto">
          <a:xfrm rot="5400000">
            <a:off x="6258002" y="3802223"/>
            <a:ext cx="2136713" cy="2855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 12" descr="C:\Users\Antoine\AppData\Local\Microsoft\Windows\INetCacheContent.Word\20161118_10450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r="35423"/>
          <a:stretch/>
        </p:blipFill>
        <p:spPr bwMode="auto">
          <a:xfrm rot="5400000">
            <a:off x="9260630" y="1525554"/>
            <a:ext cx="2136713" cy="2855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 descr="C:\Users\Antoine\AppData\Local\Microsoft\Windows\INetCacheContent.Word\20161118_104937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0" r="37365"/>
          <a:stretch/>
        </p:blipFill>
        <p:spPr bwMode="auto">
          <a:xfrm rot="5400000">
            <a:off x="9260632" y="3802224"/>
            <a:ext cx="2136711" cy="2855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/>
          <p:cNvPicPr/>
          <p:nvPr/>
        </p:nvPicPr>
        <p:blipFill rotWithShape="1">
          <a:blip r:embed="rId6"/>
          <a:srcRect r="59"/>
          <a:stretch/>
        </p:blipFill>
        <p:spPr>
          <a:xfrm>
            <a:off x="564777" y="1859713"/>
            <a:ext cx="5091952" cy="44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5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Bilan du projet</a:t>
            </a:r>
            <a:endParaRPr lang="fr-FR" sz="4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/>
              <a:t>Points positifs :</a:t>
            </a:r>
          </a:p>
          <a:p>
            <a:pPr marL="0" indent="0">
              <a:buNone/>
            </a:pPr>
            <a:r>
              <a:rPr lang="fr-FR" dirty="0"/>
              <a:t>- Technique</a:t>
            </a:r>
          </a:p>
          <a:p>
            <a:pPr>
              <a:buFontTx/>
              <a:buChar char="-"/>
            </a:pPr>
            <a:r>
              <a:rPr lang="fr-FR" dirty="0"/>
              <a:t>Travail de groupe</a:t>
            </a:r>
          </a:p>
          <a:p>
            <a:pPr>
              <a:buFontTx/>
              <a:buChar char="-"/>
            </a:pPr>
            <a:r>
              <a:rPr lang="fr-FR" dirty="0"/>
              <a:t>Sujet original </a:t>
            </a:r>
          </a:p>
          <a:p>
            <a:pPr marL="0" indent="0">
              <a:buNone/>
            </a:pPr>
            <a:r>
              <a:rPr lang="fr-FR" u="sng" dirty="0"/>
              <a:t>Points négatifs :</a:t>
            </a:r>
          </a:p>
          <a:p>
            <a:pPr>
              <a:buFontTx/>
              <a:buChar char="-"/>
            </a:pPr>
            <a:r>
              <a:rPr lang="fr-FR" dirty="0" err="1"/>
              <a:t>Materiel</a:t>
            </a:r>
            <a:r>
              <a:rPr lang="fr-FR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 4" descr="C:\Users\Antoine\AppData\Local\Microsoft\Windows\INetCacheContent.Word\20161118_104937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0" t="11874" r="37365"/>
          <a:stretch/>
        </p:blipFill>
        <p:spPr bwMode="auto">
          <a:xfrm rot="5400000">
            <a:off x="5295527" y="1740564"/>
            <a:ext cx="3890056" cy="5262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86064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1377</TotalTime>
  <Words>40</Words>
  <Application>Microsoft Office PowerPoint</Application>
  <PresentationFormat>Grand écran</PresentationFormat>
  <Paragraphs>15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Tw Cen MT</vt:lpstr>
      <vt:lpstr>Circuit</vt:lpstr>
      <vt:lpstr>PROJET SCIENTIFIQUE  Smart-patate</vt:lpstr>
      <vt:lpstr>Résultat des expériences menées</vt:lpstr>
      <vt:lpstr>Présentation PowerPoint</vt:lpstr>
      <vt:lpstr>Présentation PowerPoint</vt:lpstr>
      <vt:lpstr>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SCIENTIFIQUE  Smart-patate</dc:title>
  <dc:creator>robin moncoutie</dc:creator>
  <cp:lastModifiedBy>robin moncoutie</cp:lastModifiedBy>
  <cp:revision>16</cp:revision>
  <dcterms:created xsi:type="dcterms:W3CDTF">2016-11-17T08:07:04Z</dcterms:created>
  <dcterms:modified xsi:type="dcterms:W3CDTF">2016-11-18T13:28:09Z</dcterms:modified>
</cp:coreProperties>
</file>